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72" r:id="rId5"/>
    <p:sldId id="273" r:id="rId6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679EB-C52E-4B1C-82B9-DF382C5D9836}" v="12" dt="2025-04-04T11:21:30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D23679EB-C52E-4B1C-82B9-DF382C5D9836}"/>
    <pc:docChg chg="modSld">
      <pc:chgData name="Catering (SUT)" userId="1bf61e4e-a8d2-4a10-8b72-028a9758aa6d" providerId="ADAL" clId="{D23679EB-C52E-4B1C-82B9-DF382C5D9836}" dt="2025-04-04T11:21:30.183" v="190"/>
      <pc:docMkLst>
        <pc:docMk/>
      </pc:docMkLst>
      <pc:sldChg chg="modSp mod">
        <pc:chgData name="Catering (SUT)" userId="1bf61e4e-a8d2-4a10-8b72-028a9758aa6d" providerId="ADAL" clId="{D23679EB-C52E-4B1C-82B9-DF382C5D9836}" dt="2025-04-04T11:18:03.386" v="130" actId="20577"/>
        <pc:sldMkLst>
          <pc:docMk/>
          <pc:sldMk cId="3197078516" sldId="272"/>
        </pc:sldMkLst>
        <pc:graphicFrameChg chg="mod modGraphic">
          <ac:chgData name="Catering (SUT)" userId="1bf61e4e-a8d2-4a10-8b72-028a9758aa6d" providerId="ADAL" clId="{D23679EB-C52E-4B1C-82B9-DF382C5D9836}" dt="2025-04-04T11:18:03.386" v="130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D23679EB-C52E-4B1C-82B9-DF382C5D9836}" dt="2025-04-04T11:21:30.183" v="190"/>
        <pc:sldMkLst>
          <pc:docMk/>
          <pc:sldMk cId="3260192282" sldId="273"/>
        </pc:sldMkLst>
        <pc:graphicFrameChg chg="mod modGraphic">
          <ac:chgData name="Catering (SUT)" userId="1bf61e4e-a8d2-4a10-8b72-028a9758aa6d" providerId="ADAL" clId="{D23679EB-C52E-4B1C-82B9-DF382C5D9836}" dt="2025-04-04T11:21:30.183" v="190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  <pc:docChgLst>
    <pc:chgData name="Catering (SUT)" userId="1bf61e4e-a8d2-4a10-8b72-028a9758aa6d" providerId="ADAL" clId="{E223C0BE-78C5-48AF-9104-FD17A094BF7B}"/>
    <pc:docChg chg="undo custSel modSld">
      <pc:chgData name="Catering (SUT)" userId="1bf61e4e-a8d2-4a10-8b72-028a9758aa6d" providerId="ADAL" clId="{E223C0BE-78C5-48AF-9104-FD17A094BF7B}" dt="2025-03-21T14:04:54.217" v="251" actId="20577"/>
      <pc:docMkLst>
        <pc:docMk/>
      </pc:docMkLst>
      <pc:sldChg chg="modSp mod">
        <pc:chgData name="Catering (SUT)" userId="1bf61e4e-a8d2-4a10-8b72-028a9758aa6d" providerId="ADAL" clId="{E223C0BE-78C5-48AF-9104-FD17A094BF7B}" dt="2025-03-21T14:04:54.217" v="251" actId="20577"/>
        <pc:sldMkLst>
          <pc:docMk/>
          <pc:sldMk cId="3197078516" sldId="272"/>
        </pc:sldMkLst>
        <pc:graphicFrameChg chg="mod modGraphic">
          <ac:chgData name="Catering (SUT)" userId="1bf61e4e-a8d2-4a10-8b72-028a9758aa6d" providerId="ADAL" clId="{E223C0BE-78C5-48AF-9104-FD17A094BF7B}" dt="2025-03-21T14:04:54.217" v="251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E223C0BE-78C5-48AF-9104-FD17A094BF7B}" dt="2025-03-17T12:53:45.135" v="222" actId="20577"/>
        <pc:sldMkLst>
          <pc:docMk/>
          <pc:sldMk cId="3260192282" sldId="273"/>
        </pc:sldMkLst>
        <pc:graphicFrameChg chg="mod modGraphic">
          <ac:chgData name="Catering (SUT)" userId="1bf61e4e-a8d2-4a10-8b72-028a9758aa6d" providerId="ADAL" clId="{E223C0BE-78C5-48AF-9104-FD17A094BF7B}" dt="2025-03-17T12:53:45.135" v="222" actId="20577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26"/>
            <a:ext cx="18995888" cy="10685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3EE2E-9531-4FE0-EB5B-611992A7C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37996E-3C1A-6D81-5006-46F61CC4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71179"/>
              </p:ext>
            </p:extLst>
          </p:nvPr>
        </p:nvGraphicFramePr>
        <p:xfrm>
          <a:off x="618979" y="1814732"/>
          <a:ext cx="17584614" cy="775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019">
                  <a:extLst>
                    <a:ext uri="{9D8B030D-6E8A-4147-A177-3AD203B41FA5}">
                      <a16:colId xmlns:a16="http://schemas.microsoft.com/office/drawing/2014/main" val="399635918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01133169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626743682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287548176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591402414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2798481947"/>
                    </a:ext>
                  </a:extLst>
                </a:gridCol>
              </a:tblGrid>
              <a:tr h="404571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62022"/>
                  </a:ext>
                </a:extLst>
              </a:tr>
              <a:tr h="105146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61633"/>
                  </a:ext>
                </a:extLst>
              </a:tr>
              <a:tr h="10454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Pork &amp; Leek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Panini Pizza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35771"/>
                  </a:ext>
                </a:extLst>
              </a:tr>
              <a:tr h="71433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4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Mediterranean Summer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Homemade Spinach and Feta Quiche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43819"/>
                  </a:ext>
                </a:extLst>
              </a:tr>
              <a:tr h="78855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Garlic Mash Potato</a:t>
                      </a:r>
                    </a:p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Crispy 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57296"/>
                  </a:ext>
                </a:extLst>
              </a:tr>
              <a:tr h="61873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4004"/>
                  </a:ext>
                </a:extLst>
              </a:tr>
              <a:tr h="823105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4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Vanilla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Toffee Apple Strudel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Seved with Cream Chantilly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41421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62618"/>
                  </a:ext>
                </a:extLst>
              </a:tr>
              <a:tr h="1051468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Tomato &amp; Mozzarella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Mixed Bean Salad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48560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641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D1AD09-0A24-0721-5C98-64C41AAA5047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952904-E67D-EDD4-B637-EF7763C74C66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0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D601-69D9-9769-B0E9-3C62FC9A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E8D1B9-CB5C-CE15-7D7F-8F35058B87A3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25B8D-1B02-88A7-906D-E4041C48F244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69B5E4-63A8-C472-42CE-2407FA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47348"/>
              </p:ext>
            </p:extLst>
          </p:nvPr>
        </p:nvGraphicFramePr>
        <p:xfrm>
          <a:off x="871538" y="1743075"/>
          <a:ext cx="17332055" cy="807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2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7017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Pork &amp; Leek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Pizza Panini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118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Mediterranean Summer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Homemade Spinach and Feta Quiche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Mash Potato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Vanilla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Toffee Apple Strudel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>
                          <a:latin typeface="Franklin Gothic Book" panose="020B0503020102020204" pitchFamily="34" charset="0"/>
                        </a:rPr>
                        <a:t>Seved with Cream Chantilly </a:t>
                      </a: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92179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6819D-4C3B-428A-9A77-CD0F23510FE6}">
  <ds:schemaRefs>
    <ds:schemaRef ds:uri="13179a32-cb14-4f3d-a857-19027c31e5d7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2a4231d9-844b-42ba-9d15-21bb434c25e3"/>
    <ds:schemaRef ds:uri="http://schemas.microsoft.com/office/infopath/2007/PartnerControls"/>
    <ds:schemaRef ds:uri="http://schemas.openxmlformats.org/package/2006/metadata/core-properties"/>
    <ds:schemaRef ds:uri="c0ce68d2-f4a4-4963-9a31-30d16dda62a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D50091-A854-4F63-8992-077596C0D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CB247A-E48D-4D44-8611-2FE6ECDE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226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41</cp:revision>
  <cp:lastPrinted>2024-04-10T10:26:44Z</cp:lastPrinted>
  <dcterms:created xsi:type="dcterms:W3CDTF">2024-03-14T13:09:31Z</dcterms:created>
  <dcterms:modified xsi:type="dcterms:W3CDTF">2025-04-04T11:21:33Z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