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sldIdLst>
    <p:sldId id="272" r:id="rId5"/>
    <p:sldId id="273" r:id="rId6"/>
  </p:sldIdLst>
  <p:sldSz cx="1900872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3C0BE-78C5-48AF-9104-FD17A094BF7B}" v="48" dt="2025-03-17T12:54:01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91"/>
    <p:restoredTop sz="94734"/>
  </p:normalViewPr>
  <p:slideViewPr>
    <p:cSldViewPr snapToGrid="0">
      <p:cViewPr varScale="1">
        <p:scale>
          <a:sx n="68" d="100"/>
          <a:sy n="68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SUT)" userId="1bf61e4e-a8d2-4a10-8b72-028a9758aa6d" providerId="ADAL" clId="{E223C0BE-78C5-48AF-9104-FD17A094BF7B}"/>
    <pc:docChg chg="undo custSel modSld">
      <pc:chgData name="Catering (SUT)" userId="1bf61e4e-a8d2-4a10-8b72-028a9758aa6d" providerId="ADAL" clId="{E223C0BE-78C5-48AF-9104-FD17A094BF7B}" dt="2025-03-21T14:04:54.217" v="251" actId="20577"/>
      <pc:docMkLst>
        <pc:docMk/>
      </pc:docMkLst>
      <pc:sldChg chg="modSp mod">
        <pc:chgData name="Catering (SUT)" userId="1bf61e4e-a8d2-4a10-8b72-028a9758aa6d" providerId="ADAL" clId="{E223C0BE-78C5-48AF-9104-FD17A094BF7B}" dt="2025-03-21T14:04:54.217" v="251" actId="20577"/>
        <pc:sldMkLst>
          <pc:docMk/>
          <pc:sldMk cId="3197078516" sldId="272"/>
        </pc:sldMkLst>
        <pc:graphicFrameChg chg="mod modGraphic">
          <ac:chgData name="Catering (SUT)" userId="1bf61e4e-a8d2-4a10-8b72-028a9758aa6d" providerId="ADAL" clId="{E223C0BE-78C5-48AF-9104-FD17A094BF7B}" dt="2025-03-21T14:04:54.217" v="251" actId="20577"/>
          <ac:graphicFrameMkLst>
            <pc:docMk/>
            <pc:sldMk cId="3197078516" sldId="272"/>
            <ac:graphicFrameMk id="2" creationId="{9837996E-3C1A-6D81-5006-46F61CC4634E}"/>
          </ac:graphicFrameMkLst>
        </pc:graphicFrameChg>
      </pc:sldChg>
      <pc:sldChg chg="modSp mod">
        <pc:chgData name="Catering (SUT)" userId="1bf61e4e-a8d2-4a10-8b72-028a9758aa6d" providerId="ADAL" clId="{E223C0BE-78C5-48AF-9104-FD17A094BF7B}" dt="2025-03-17T12:53:45.135" v="222" actId="20577"/>
        <pc:sldMkLst>
          <pc:docMk/>
          <pc:sldMk cId="3260192282" sldId="273"/>
        </pc:sldMkLst>
        <pc:graphicFrameChg chg="mod modGraphic">
          <ac:chgData name="Catering (SUT)" userId="1bf61e4e-a8d2-4a10-8b72-028a9758aa6d" providerId="ADAL" clId="{E223C0BE-78C5-48AF-9104-FD17A094BF7B}" dt="2025-03-17T12:53:45.135" v="222" actId="20577"/>
          <ac:graphicFrameMkLst>
            <pc:docMk/>
            <pc:sldMk cId="3260192282" sldId="273"/>
            <ac:graphicFrameMk id="3" creationId="{8669B5E4-63A8-C472-42CE-2407FA5C8C5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626"/>
            <a:ext cx="18995888" cy="10685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43EE2E-9531-4FE0-EB5B-611992A7C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61068" y="9768936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1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850" y="569241"/>
            <a:ext cx="1639502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850" y="2846200"/>
            <a:ext cx="1639502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850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640" y="9909727"/>
            <a:ext cx="641544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4912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37996E-3C1A-6D81-5006-46F61CC46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29143"/>
              </p:ext>
            </p:extLst>
          </p:nvPr>
        </p:nvGraphicFramePr>
        <p:xfrm>
          <a:off x="618979" y="1814732"/>
          <a:ext cx="17584614" cy="7751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4019">
                  <a:extLst>
                    <a:ext uri="{9D8B030D-6E8A-4147-A177-3AD203B41FA5}">
                      <a16:colId xmlns:a16="http://schemas.microsoft.com/office/drawing/2014/main" val="3996359189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4011331699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626743682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4287548176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591402414"/>
                    </a:ext>
                  </a:extLst>
                </a:gridCol>
                <a:gridCol w="3088119">
                  <a:extLst>
                    <a:ext uri="{9D8B030D-6E8A-4147-A177-3AD203B41FA5}">
                      <a16:colId xmlns:a16="http://schemas.microsoft.com/office/drawing/2014/main" val="2798481947"/>
                    </a:ext>
                  </a:extLst>
                </a:gridCol>
              </a:tblGrid>
              <a:tr h="404571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62022"/>
                  </a:ext>
                </a:extLst>
              </a:tr>
              <a:tr h="105146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61633"/>
                  </a:ext>
                </a:extLst>
              </a:tr>
              <a:tr h="10454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Thai Green Chicken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Baked Gammon and Pineapple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or</a:t>
                      </a:r>
                    </a:p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Roasted Chicken Thigh</a:t>
                      </a: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Lamb and Lentil Chilli with Tomato, Lime and Coriander Salsa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Southern Fried Chicken Katsu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BBQ Chicken Wings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Fishfinger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35771"/>
                  </a:ext>
                </a:extLst>
              </a:tr>
              <a:tr h="71433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Thai Green Vegetable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Quorn Sausage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Butternut Quash &amp; Puy Lentil Chilli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Breaded Courgette Katsu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Veggie Nugget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43819"/>
                  </a:ext>
                </a:extLst>
              </a:tr>
              <a:tr h="78855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Lime &amp; Coriander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 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Roast New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Cous </a:t>
                      </a:r>
                      <a:r>
                        <a:rPr lang="en-GB" sz="1400" b="0" i="0" dirty="0" err="1">
                          <a:latin typeface="Franklin Gothic Book" panose="020B0503020102020204" pitchFamily="34" charset="0"/>
                        </a:rPr>
                        <a:t>Cous</a:t>
                      </a: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Crushed Peas with Mint &amp; Chilli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Japanese Katsu Curry Sauce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Sticky Coconut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Japanese Kakiage Tempura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57296"/>
                  </a:ext>
                </a:extLst>
              </a:tr>
              <a:tr h="61873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34004"/>
                  </a:ext>
                </a:extLst>
              </a:tr>
              <a:tr h="823105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Lemon Drizzle Loaf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Scone with Jam &amp; Clotted Cream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Cherry &amp; Apple Crumble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latin typeface="Franklin Gothic Book" panose="020B0503020102020204" pitchFamily="34" charset="0"/>
                        </a:rPr>
                        <a:t>Japanese cheesecake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Raspberry Trifle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41421"/>
                  </a:ext>
                </a:extLst>
              </a:tr>
              <a:tr h="62681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62618"/>
                  </a:ext>
                </a:extLst>
              </a:tr>
              <a:tr h="1051468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Tuna and Sweetcorn Pasta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Moroccan Roasted Cauliflower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dirty="0" err="1">
                          <a:latin typeface="Franklin Gothic Book" panose="020B0503020102020204" pitchFamily="34" charset="0"/>
                        </a:rPr>
                        <a:t>Mexican</a:t>
                      </a:r>
                      <a:r>
                        <a:rPr lang="es-ES" sz="1400" b="0" i="0" dirty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s-ES" sz="1400" b="0" i="0" dirty="0" err="1">
                          <a:latin typeface="Franklin Gothic Book" panose="020B0503020102020204" pitchFamily="34" charset="0"/>
                        </a:rPr>
                        <a:t>Bean</a:t>
                      </a:r>
                      <a:r>
                        <a:rPr lang="es-ES" sz="1400" b="0" i="0" dirty="0">
                          <a:latin typeface="Franklin Gothic Book" panose="020B0503020102020204" pitchFamily="34" charset="0"/>
                        </a:rPr>
                        <a:t>, Tomato &amp; </a:t>
                      </a:r>
                      <a:r>
                        <a:rPr lang="es-ES" sz="1400" b="0" i="0" dirty="0" err="1">
                          <a:latin typeface="Franklin Gothic Book" panose="020B0503020102020204" pitchFamily="34" charset="0"/>
                        </a:rPr>
                        <a:t>Coriander</a:t>
                      </a:r>
                      <a:r>
                        <a:rPr lang="es-ES" sz="1400" b="0" i="0" dirty="0">
                          <a:latin typeface="Franklin Gothic Book" panose="020B0503020102020204" pitchFamily="34" charset="0"/>
                        </a:rPr>
                        <a:t>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Tomato &amp; Moz </a:t>
                      </a:r>
                      <a:r>
                        <a:rPr lang="en-US" sz="1400" b="0" i="0" dirty="0" err="1">
                          <a:latin typeface="Franklin Gothic Book" panose="020B0503020102020204" pitchFamily="34" charset="0"/>
                        </a:rPr>
                        <a:t>zarella</a:t>
                      </a: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Mixed Bean Salad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48560"/>
                  </a:ext>
                </a:extLst>
              </a:tr>
              <a:tr h="626811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46417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AD1AD09-0A24-0721-5C98-64C41AAA5047}"/>
              </a:ext>
            </a:extLst>
          </p:cNvPr>
          <p:cNvSpPr txBox="1">
            <a:spLocks/>
          </p:cNvSpPr>
          <p:nvPr/>
        </p:nvSpPr>
        <p:spPr>
          <a:xfrm>
            <a:off x="4627035" y="1"/>
            <a:ext cx="9204852" cy="218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1952904-E67D-EDD4-B637-EF7763C74C66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40121" cy="218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1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07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D601-69D9-9769-B0E9-3C62FC9A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E8D1B9-CB5C-CE15-7D7F-8F35058B87A3}"/>
              </a:ext>
            </a:extLst>
          </p:cNvPr>
          <p:cNvSpPr txBox="1">
            <a:spLocks/>
          </p:cNvSpPr>
          <p:nvPr/>
        </p:nvSpPr>
        <p:spPr>
          <a:xfrm>
            <a:off x="4627035" y="1"/>
            <a:ext cx="9204852" cy="2180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E25B8D-1B02-88A7-906D-E4041C48F244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40121" cy="2180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1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69B5E4-63A8-C472-42CE-2407FA5C8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32019"/>
              </p:ext>
            </p:extLst>
          </p:nvPr>
        </p:nvGraphicFramePr>
        <p:xfrm>
          <a:off x="871538" y="1743075"/>
          <a:ext cx="17332055" cy="8079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25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43766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7017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Roast Gammon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Lamb and Lentil Chilli with Tomato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Southern Fried Chicken Katsu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Crispy Fish Finger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118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Jacket Potato with Cheese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Plain Omelette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Breaded </a:t>
                      </a:r>
                      <a:r>
                        <a:rPr lang="en-US" sz="1600" b="0" i="0" dirty="0" err="1">
                          <a:latin typeface="Franklin Gothic Book" panose="020B0503020102020204" pitchFamily="34" charset="0"/>
                        </a:rPr>
                        <a:t>Courgette</a:t>
                      </a: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 Katsu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Quorn Dippers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Cheese Panini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Crudité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New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Cous </a:t>
                      </a:r>
                      <a:r>
                        <a:rPr lang="en-US" sz="1600" b="0" i="0" dirty="0" err="1">
                          <a:latin typeface="Franklin Gothic Book" panose="020B0503020102020204" pitchFamily="34" charset="0"/>
                        </a:rPr>
                        <a:t>Cous</a:t>
                      </a: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Sticky Coconut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Strawberry Jelly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Scone with Jam &amp; Clotted Cream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Strawberry Yoghurt Pot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Eton Mess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Seasonal Fresh 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921794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192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CB247A-E48D-4D44-8611-2FE6ECDE6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D50091-A854-4F63-8992-077596C0D6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C6819D-4C3B-428A-9A77-CD0F23510FE6}">
  <ds:schemaRefs>
    <ds:schemaRef ds:uri="13179a32-cb14-4f3d-a857-19027c31e5d7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purl.org/dc/elements/1.1/"/>
    <ds:schemaRef ds:uri="2a4231d9-844b-42ba-9d15-21bb434c25e3"/>
    <ds:schemaRef ds:uri="http://schemas.microsoft.com/office/infopath/2007/PartnerControls"/>
    <ds:schemaRef ds:uri="http://schemas.openxmlformats.org/package/2006/metadata/core-properties"/>
    <ds:schemaRef ds:uri="c0ce68d2-f4a4-4963-9a31-30d16dda62a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5204</TotalTime>
  <Words>360</Words>
  <Application>Microsoft Office PowerPoint</Application>
  <PresentationFormat>Custom</PresentationFormat>
  <Paragraphs>108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41</cp:revision>
  <cp:lastPrinted>2024-04-10T10:26:44Z</cp:lastPrinted>
  <dcterms:created xsi:type="dcterms:W3CDTF">2024-03-14T13:09:31Z</dcterms:created>
  <dcterms:modified xsi:type="dcterms:W3CDTF">2025-03-21T14:04:54Z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