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sldIdLst>
    <p:sldId id="272" r:id="rId5"/>
    <p:sldId id="273" r:id="rId6"/>
  </p:sldIdLst>
  <p:sldSz cx="1900872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D5720-9287-4B76-BD0F-4F68F1AD9FC5}" v="39" dt="2025-03-19T11:20:11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E223C0BE-78C5-48AF-9104-FD17A094BF7B}"/>
    <pc:docChg chg="undo custSel modSld">
      <pc:chgData name="Catering (SUT)" userId="1bf61e4e-a8d2-4a10-8b72-028a9758aa6d" providerId="ADAL" clId="{E223C0BE-78C5-48AF-9104-FD17A094BF7B}" dt="2025-03-17T12:53:51.275" v="223" actId="20577"/>
      <pc:docMkLst>
        <pc:docMk/>
      </pc:docMkLst>
      <pc:sldChg chg="modSp mod">
        <pc:chgData name="Catering (SUT)" userId="1bf61e4e-a8d2-4a10-8b72-028a9758aa6d" providerId="ADAL" clId="{E223C0BE-78C5-48AF-9104-FD17A094BF7B}" dt="2025-03-17T12:53:51.275" v="223" actId="20577"/>
        <pc:sldMkLst>
          <pc:docMk/>
          <pc:sldMk cId="3197078516" sldId="272"/>
        </pc:sldMkLst>
        <pc:graphicFrameChg chg="mod modGraphic">
          <ac:chgData name="Catering (SUT)" userId="1bf61e4e-a8d2-4a10-8b72-028a9758aa6d" providerId="ADAL" clId="{E223C0BE-78C5-48AF-9104-FD17A094BF7B}" dt="2025-03-17T12:53:51.275" v="223" actId="20577"/>
          <ac:graphicFrameMkLst>
            <pc:docMk/>
            <pc:sldMk cId="3197078516" sldId="272"/>
            <ac:graphicFrameMk id="2" creationId="{9837996E-3C1A-6D81-5006-46F61CC4634E}"/>
          </ac:graphicFrameMkLst>
        </pc:graphicFrameChg>
      </pc:sldChg>
      <pc:sldChg chg="modSp mod">
        <pc:chgData name="Catering (SUT)" userId="1bf61e4e-a8d2-4a10-8b72-028a9758aa6d" providerId="ADAL" clId="{E223C0BE-78C5-48AF-9104-FD17A094BF7B}" dt="2025-03-17T12:53:45.135" v="222" actId="20577"/>
        <pc:sldMkLst>
          <pc:docMk/>
          <pc:sldMk cId="3260192282" sldId="273"/>
        </pc:sldMkLst>
        <pc:graphicFrameChg chg="mod modGraphic">
          <ac:chgData name="Catering (SUT)" userId="1bf61e4e-a8d2-4a10-8b72-028a9758aa6d" providerId="ADAL" clId="{E223C0BE-78C5-48AF-9104-FD17A094BF7B}" dt="2025-03-17T12:53:45.135" v="222" actId="20577"/>
          <ac:graphicFrameMkLst>
            <pc:docMk/>
            <pc:sldMk cId="3260192282" sldId="273"/>
            <ac:graphicFrameMk id="3" creationId="{8669B5E4-63A8-C472-42CE-2407FA5C8C52}"/>
          </ac:graphicFrameMkLst>
        </pc:graphicFrameChg>
      </pc:sldChg>
    </pc:docChg>
  </pc:docChgLst>
  <pc:docChgLst>
    <pc:chgData name="Catering (SUT)" userId="1bf61e4e-a8d2-4a10-8b72-028a9758aa6d" providerId="ADAL" clId="{65CD5720-9287-4B76-BD0F-4F68F1AD9FC5}"/>
    <pc:docChg chg="custSel modSld">
      <pc:chgData name="Catering (SUT)" userId="1bf61e4e-a8d2-4a10-8b72-028a9758aa6d" providerId="ADAL" clId="{65CD5720-9287-4B76-BD0F-4F68F1AD9FC5}" dt="2025-03-19T14:47:19.565" v="263" actId="20577"/>
      <pc:docMkLst>
        <pc:docMk/>
      </pc:docMkLst>
      <pc:sldChg chg="modSp mod">
        <pc:chgData name="Catering (SUT)" userId="1bf61e4e-a8d2-4a10-8b72-028a9758aa6d" providerId="ADAL" clId="{65CD5720-9287-4B76-BD0F-4F68F1AD9FC5}" dt="2025-03-19T14:47:14.894" v="261" actId="20577"/>
        <pc:sldMkLst>
          <pc:docMk/>
          <pc:sldMk cId="3197078516" sldId="272"/>
        </pc:sldMkLst>
        <pc:spChg chg="mod">
          <ac:chgData name="Catering (SUT)" userId="1bf61e4e-a8d2-4a10-8b72-028a9758aa6d" providerId="ADAL" clId="{65CD5720-9287-4B76-BD0F-4F68F1AD9FC5}" dt="2025-03-19T14:47:14.894" v="261" actId="20577"/>
          <ac:spMkLst>
            <pc:docMk/>
            <pc:sldMk cId="3197078516" sldId="272"/>
            <ac:spMk id="5" creationId="{01952904-E67D-EDD4-B637-EF7763C74C66}"/>
          </ac:spMkLst>
        </pc:spChg>
        <pc:graphicFrameChg chg="mod modGraphic">
          <ac:chgData name="Catering (SUT)" userId="1bf61e4e-a8d2-4a10-8b72-028a9758aa6d" providerId="ADAL" clId="{65CD5720-9287-4B76-BD0F-4F68F1AD9FC5}" dt="2025-03-19T11:56:48.904" v="259" actId="20577"/>
          <ac:graphicFrameMkLst>
            <pc:docMk/>
            <pc:sldMk cId="3197078516" sldId="272"/>
            <ac:graphicFrameMk id="2" creationId="{9837996E-3C1A-6D81-5006-46F61CC4634E}"/>
          </ac:graphicFrameMkLst>
        </pc:graphicFrameChg>
      </pc:sldChg>
      <pc:sldChg chg="modSp mod">
        <pc:chgData name="Catering (SUT)" userId="1bf61e4e-a8d2-4a10-8b72-028a9758aa6d" providerId="ADAL" clId="{65CD5720-9287-4B76-BD0F-4F68F1AD9FC5}" dt="2025-03-19T14:47:19.565" v="263" actId="20577"/>
        <pc:sldMkLst>
          <pc:docMk/>
          <pc:sldMk cId="3260192282" sldId="273"/>
        </pc:sldMkLst>
        <pc:spChg chg="mod">
          <ac:chgData name="Catering (SUT)" userId="1bf61e4e-a8d2-4a10-8b72-028a9758aa6d" providerId="ADAL" clId="{65CD5720-9287-4B76-BD0F-4F68F1AD9FC5}" dt="2025-03-19T14:47:19.565" v="263" actId="20577"/>
          <ac:spMkLst>
            <pc:docMk/>
            <pc:sldMk cId="3260192282" sldId="273"/>
            <ac:spMk id="5" creationId="{E2E25B8D-1B02-88A7-906D-E4041C48F244}"/>
          </ac:spMkLst>
        </pc:spChg>
        <pc:graphicFrameChg chg="mod modGraphic">
          <ac:chgData name="Catering (SUT)" userId="1bf61e4e-a8d2-4a10-8b72-028a9758aa6d" providerId="ADAL" clId="{65CD5720-9287-4B76-BD0F-4F68F1AD9FC5}" dt="2025-03-19T11:20:11.887" v="258"/>
          <ac:graphicFrameMkLst>
            <pc:docMk/>
            <pc:sldMk cId="3260192282" sldId="273"/>
            <ac:graphicFrameMk id="3" creationId="{8669B5E4-63A8-C472-42CE-2407FA5C8C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26"/>
            <a:ext cx="18995888" cy="10685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43EE2E-9531-4FE0-EB5B-611992A7C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61068" y="9768936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850" y="569241"/>
            <a:ext cx="1639502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850" y="2846200"/>
            <a:ext cx="1639502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850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640" y="9909727"/>
            <a:ext cx="641544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4912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37996E-3C1A-6D81-5006-46F61CC46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13469"/>
              </p:ext>
            </p:extLst>
          </p:nvPr>
        </p:nvGraphicFramePr>
        <p:xfrm>
          <a:off x="618979" y="1814732"/>
          <a:ext cx="17584614" cy="775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019">
                  <a:extLst>
                    <a:ext uri="{9D8B030D-6E8A-4147-A177-3AD203B41FA5}">
                      <a16:colId xmlns:a16="http://schemas.microsoft.com/office/drawing/2014/main" val="399635918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01133169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626743682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287548176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591402414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2798481947"/>
                    </a:ext>
                  </a:extLst>
                </a:gridCol>
              </a:tblGrid>
              <a:tr h="404571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62022"/>
                  </a:ext>
                </a:extLst>
              </a:tr>
              <a:tr h="105146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61633"/>
                  </a:ext>
                </a:extLst>
              </a:tr>
              <a:tr h="10454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Baked Italian Rice Bolognese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Korean BBQ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Roast Pork Loin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Lamb Moussaka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Fisherman Pie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Fishfinger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35771"/>
                  </a:ext>
                </a:extLst>
              </a:tr>
              <a:tr h="71433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Vegetable Pesto Pasta Bake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Vegetable Katsu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Squash Spinach &amp; Mushroom Wellington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Roasted Butternut Squash Mac n Cheese with Crispy Onion Crumb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Pizza Margherita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43819"/>
                  </a:ext>
                </a:extLst>
              </a:tr>
              <a:tr h="78855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Coconut &amp; Spring Onion Rice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latin typeface="Franklin Gothic Book" panose="020B0503020102020204" pitchFamily="34" charset="0"/>
                        </a:rPr>
                        <a:t>Seasonal </a:t>
                      </a: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New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Gravy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57296"/>
                  </a:ext>
                </a:extLst>
              </a:tr>
              <a:tr h="61873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34004"/>
                  </a:ext>
                </a:extLst>
              </a:tr>
              <a:tr h="823105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White Chocolate &amp; Raspberry Blondie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Jam and Coconut Sponge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Seved with Custard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Banana &amp; Carrot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Cornflake Tart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Chocolate Flapjack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41421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62618"/>
                  </a:ext>
                </a:extLst>
              </a:tr>
              <a:tr h="1051468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Beetroot, Carrot &amp; Apple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Beetroot, Spinach &amp;  Bean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Pasta &amp; Fried Courgette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Bar Boiled Egg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Peruvian Slaw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48560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4641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D1AD09-0A24-0721-5C98-64C41AAA5047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952904-E67D-EDD4-B637-EF7763C74C66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2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07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D601-69D9-9769-B0E9-3C62FC9A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E8D1B9-CB5C-CE15-7D7F-8F35058B87A3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E25B8D-1B02-88A7-906D-E4041C48F244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</a:t>
            </a:r>
            <a:r>
              <a:rPr lang="en-US" sz="5400">
                <a:solidFill>
                  <a:srgbClr val="009444"/>
                </a:solidFill>
                <a:latin typeface="Franklin Gothic Heavy" panose="020B0603020102020204" pitchFamily="34" charset="0"/>
              </a:rPr>
              <a:t>WEEK 2</a:t>
            </a:r>
            <a:r>
              <a:rPr lang="en-US" sz="5400" b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69B5E4-63A8-C472-42CE-2407FA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65803"/>
              </p:ext>
            </p:extLst>
          </p:nvPr>
        </p:nvGraphicFramePr>
        <p:xfrm>
          <a:off x="871538" y="1743075"/>
          <a:ext cx="17332055" cy="791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2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7017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Baked Italian Rice Bolognese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Korean BBQ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Roast Pork Loin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Butternut Squash Mac n Cheese with Crispy Onion Crumb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Crispy Fish Finger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118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Vegetable Katsu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Quorn Sausage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Veggie Spanish Omelette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Vegan Nugget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Coconut &amp; Spring Onion Rice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New Potato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Strawberry Jelly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Jam and Coconut Sponge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Banana &amp; Carrot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Cherry Yoghurt Pot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Chocolate Flapjack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92179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19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C6819D-4C3B-428A-9A77-CD0F23510FE6}">
  <ds:schemaRefs>
    <ds:schemaRef ds:uri="http://purl.org/dc/terms/"/>
    <ds:schemaRef ds:uri="c0ce68d2-f4a4-4963-9a31-30d16dda62a3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3179a32-cb14-4f3d-a857-19027c31e5d7"/>
    <ds:schemaRef ds:uri="2a4231d9-844b-42ba-9d15-21bb434c25e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D50091-A854-4F63-8992-077596C0D6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CB247A-E48D-4D44-8611-2FE6ECDE6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5293</TotalTime>
  <Words>341</Words>
  <Application>Microsoft Office PowerPoint</Application>
  <PresentationFormat>Custom</PresentationFormat>
  <Paragraphs>103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41</cp:revision>
  <cp:lastPrinted>2025-03-19T11:20:59Z</cp:lastPrinted>
  <dcterms:created xsi:type="dcterms:W3CDTF">2024-03-14T13:09:31Z</dcterms:created>
  <dcterms:modified xsi:type="dcterms:W3CDTF">2025-03-19T14:47:19Z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