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  <p:sldId id="269" r:id="rId6"/>
  </p:sldIdLst>
  <p:sldSz cx="15119350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E34AA-77B2-41D9-8235-DF09E7743813}" v="16" dt="2025-09-03T11:37:17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2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54DE34AA-77B2-41D9-8235-DF09E7743813}"/>
    <pc:docChg chg="undo custSel modSld">
      <pc:chgData name="Catering (SUT)" userId="1bf61e4e-a8d2-4a10-8b72-028a9758aa6d" providerId="ADAL" clId="{54DE34AA-77B2-41D9-8235-DF09E7743813}" dt="2025-09-03T11:37:05.363" v="49" actId="20577"/>
      <pc:docMkLst>
        <pc:docMk/>
      </pc:docMkLst>
      <pc:sldChg chg="modSp mod">
        <pc:chgData name="Catering (SUT)" userId="1bf61e4e-a8d2-4a10-8b72-028a9758aa6d" providerId="ADAL" clId="{54DE34AA-77B2-41D9-8235-DF09E7743813}" dt="2025-09-03T11:34:16.655" v="26" actId="20577"/>
        <pc:sldMkLst>
          <pc:docMk/>
          <pc:sldMk cId="431126233" sldId="268"/>
        </pc:sldMkLst>
        <pc:graphicFrameChg chg="mod modGraphic">
          <ac:chgData name="Catering (SUT)" userId="1bf61e4e-a8d2-4a10-8b72-028a9758aa6d" providerId="ADAL" clId="{54DE34AA-77B2-41D9-8235-DF09E7743813}" dt="2025-09-03T11:34:16.655" v="26" actId="20577"/>
          <ac:graphicFrameMkLst>
            <pc:docMk/>
            <pc:sldMk cId="431126233" sldId="268"/>
            <ac:graphicFrameMk id="3" creationId="{FE6D4656-9070-C0DE-B02E-8D11CE0FB853}"/>
          </ac:graphicFrameMkLst>
        </pc:graphicFrameChg>
      </pc:sldChg>
      <pc:sldChg chg="modSp mod">
        <pc:chgData name="Catering (SUT)" userId="1bf61e4e-a8d2-4a10-8b72-028a9758aa6d" providerId="ADAL" clId="{54DE34AA-77B2-41D9-8235-DF09E7743813}" dt="2025-09-03T11:37:05.363" v="49" actId="20577"/>
        <pc:sldMkLst>
          <pc:docMk/>
          <pc:sldMk cId="2936821327" sldId="269"/>
        </pc:sldMkLst>
        <pc:graphicFrameChg chg="mod modGraphic">
          <ac:chgData name="Catering (SUT)" userId="1bf61e4e-a8d2-4a10-8b72-028a9758aa6d" providerId="ADAL" clId="{54DE34AA-77B2-41D9-8235-DF09E7743813}" dt="2025-09-03T11:37:05.363" v="49" actId="20577"/>
          <ac:graphicFrameMkLst>
            <pc:docMk/>
            <pc:sldMk cId="2936821327" sldId="269"/>
            <ac:graphicFrameMk id="2" creationId="{F108580D-A7AD-6F6E-4B00-686C50A0EA5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68603"/>
              </p:ext>
            </p:extLst>
          </p:nvPr>
        </p:nvGraphicFramePr>
        <p:xfrm>
          <a:off x="622570" y="2801257"/>
          <a:ext cx="13833655" cy="676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436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33663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6008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0039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Homemade Bread and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Homemade Bread and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Homemade Bread and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Homemade Bread and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Homemade Bread and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89523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Mexican Beef Stew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Authentic Chicken Methi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Chorizo &amp; Pork Lasagne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Lemon Roasted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Fish Goujons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71602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Mexican Black Bean Stew Vegan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 Rajasthani Red Lentil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dirty="0">
                          <a:latin typeface="Franklin Gothic Book" panose="020B0503020102020204" pitchFamily="34" charset="0"/>
                        </a:rPr>
                        <a:t>Potato Gnocchi in Fresh Tomato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Cheesy Leek And Carrot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Buffalo Fried Cauliflower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Sharp &amp; Rich Buffalo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Lime And Coriander Cous Cous With Black Eyed Beans And 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Vegetable Fried Rice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Herby Garlic Bread,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Kale and 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Roast Potatoes,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Yorkshire Pudding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Braised Red Cabbage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Skin On Crispy Fries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Seasonal Garden Peas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Baked Beans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Jacket Potato, Baked beans/Pasta with Sauce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52983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Cinnamon Chocolate Cookie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Orange  Basbousa Tray Bake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Homemade Carrot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Cherry and Apple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Vanilla Crispies Square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3675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Organic yoghurt, Fresh fruit platter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90039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Mexican Marinated Tomatoes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Cannellini Bean, Cherry Tomato &amp; Rosemary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Orzo Basil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Tomato and Mozzarella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Franklin Gothic Book" panose="020B0503020102020204" pitchFamily="34" charset="0"/>
                        </a:rPr>
                        <a:t>Classic Greek Salad of Onion, Tomato, Feta Cheese, Cucumber and Olives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53675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Franklin Gothic Book" panose="020B0503020102020204" pitchFamily="34" charset="0"/>
                        </a:rPr>
                        <a:t>Tomato, Mixed leaves, Tuna, Guacamole, Grated cheese, Butter,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 WEEK 2</a:t>
            </a:r>
            <a:r>
              <a:rPr lang="en-US" sz="5400" b="0" dirty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682348" y="1227134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AUTUMN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74784-61C0-6E62-770A-451837AA1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D2E5AB-7C90-3FD2-239D-CB8801DC6FAD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EYFS WEEK 2</a:t>
            </a:r>
            <a:r>
              <a:rPr lang="en-US" sz="5400" b="0" dirty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FF0C1B-B465-31C3-52B5-54E73C54BDE4}"/>
              </a:ext>
            </a:extLst>
          </p:cNvPr>
          <p:cNvSpPr txBox="1">
            <a:spLocks/>
          </p:cNvSpPr>
          <p:nvPr/>
        </p:nvSpPr>
        <p:spPr>
          <a:xfrm>
            <a:off x="2724551" y="809388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AUTUMN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08580D-A7AD-6F6E-4B00-686C50A0E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60203"/>
              </p:ext>
            </p:extLst>
          </p:nvPr>
        </p:nvGraphicFramePr>
        <p:xfrm>
          <a:off x="464234" y="2688438"/>
          <a:ext cx="13991990" cy="693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98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57201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5720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5720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5720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5720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6802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460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Authentic Chicken Methi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Chorizo &amp; Pork Lasagne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Lemon Roasted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0451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 Rajasthani Red Lentil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>
                          <a:latin typeface="Franklin Gothic Book" panose="020B0503020102020204" pitchFamily="34" charset="0"/>
                        </a:rPr>
                        <a:t>Potato Gnocchi in Fresh Tomato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Cheesy Leek And Carrot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Dippers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0606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06650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47326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Cinnamon Chocolate Cake</a:t>
                      </a: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Homemade Carrot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Cherry and Apple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Vanilla Crispies Square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4521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25388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82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2A3F2-182B-4254-B0B9-34236668947C}">
  <ds:schemaRefs>
    <ds:schemaRef ds:uri="http://www.w3.org/XML/1998/namespace"/>
    <ds:schemaRef ds:uri="http://purl.org/dc/terms/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0ce68d2-f4a4-4963-9a31-30d16dda62a3"/>
    <ds:schemaRef ds:uri="2a4231d9-844b-42ba-9d15-21bb434c25e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6868</TotalTime>
  <Words>369</Words>
  <Application>Microsoft Office PowerPoint</Application>
  <PresentationFormat>Custom</PresentationFormat>
  <Paragraphs>105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42</cp:revision>
  <cp:lastPrinted>2025-09-03T07:10:59Z</cp:lastPrinted>
  <dcterms:created xsi:type="dcterms:W3CDTF">2024-03-14T13:09:31Z</dcterms:created>
  <dcterms:modified xsi:type="dcterms:W3CDTF">2025-09-03T11:37:22Z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