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sldIdLst>
    <p:sldId id="270" r:id="rId5"/>
    <p:sldId id="273" r:id="rId6"/>
    <p:sldId id="272" r:id="rId7"/>
    <p:sldId id="271" r:id="rId8"/>
    <p:sldId id="274" r:id="rId9"/>
    <p:sldId id="275" r:id="rId10"/>
  </p:sldIdLst>
  <p:sldSz cx="1900872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9117A52-AA19-446D-80C9-1E8CDB8FA4F2}">
          <p14:sldIdLst>
            <p14:sldId id="270"/>
            <p14:sldId id="273"/>
            <p14:sldId id="272"/>
            <p14:sldId id="271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00"/>
    <a:srgbClr val="FFAE00"/>
    <a:srgbClr val="9069A6"/>
    <a:srgbClr val="EB5D40"/>
    <a:srgbClr val="009444"/>
    <a:srgbClr val="6E4092"/>
    <a:srgbClr val="0E983E"/>
    <a:srgbClr val="2F6E2E"/>
    <a:srgbClr val="BB224D"/>
    <a:srgbClr val="5B5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4B7FD-F3BD-4229-97E7-B76354AD28E9}" v="7" dt="2025-12-15T11:32:05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3"/>
    <p:restoredTop sz="94762"/>
  </p:normalViewPr>
  <p:slideViewPr>
    <p:cSldViewPr snapToGrid="0">
      <p:cViewPr varScale="1">
        <p:scale>
          <a:sx n="78" d="100"/>
          <a:sy n="78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091" y="1749795"/>
            <a:ext cx="1425654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091" y="5615678"/>
            <a:ext cx="14256544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3119" y="569240"/>
            <a:ext cx="4098756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850" y="569240"/>
            <a:ext cx="12058660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7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20" y="3314"/>
            <a:ext cx="18995884" cy="106851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9D76F3-7CD9-570C-68FC-85CBEAE3B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61068" y="9768936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42" y="697825"/>
            <a:ext cx="15151613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539" y="1743493"/>
            <a:ext cx="15151613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2015" y="1"/>
            <a:ext cx="20172754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42" y="697825"/>
            <a:ext cx="15151613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539" y="1743493"/>
            <a:ext cx="15151613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2015" y="1"/>
            <a:ext cx="20172754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8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50" y="2665530"/>
            <a:ext cx="16395025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950" y="7155102"/>
            <a:ext cx="16395025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0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50" y="2846200"/>
            <a:ext cx="8078708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167" y="2846200"/>
            <a:ext cx="8078708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2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6" y="569241"/>
            <a:ext cx="16395025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26" y="2620980"/>
            <a:ext cx="8041581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326" y="3905482"/>
            <a:ext cx="8041581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167" y="2620980"/>
            <a:ext cx="8081184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167" y="3905482"/>
            <a:ext cx="8081184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7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5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7" y="712788"/>
            <a:ext cx="6130808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184" y="1539424"/>
            <a:ext cx="9623167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327" y="3207544"/>
            <a:ext cx="6130808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7" y="712788"/>
            <a:ext cx="6130808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184" y="1539424"/>
            <a:ext cx="9623167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327" y="3207544"/>
            <a:ext cx="6130808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850" y="569241"/>
            <a:ext cx="1639502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850" y="2846200"/>
            <a:ext cx="1639502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850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640" y="9909727"/>
            <a:ext cx="641544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4912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85" r:id="rId13"/>
    <p:sldLayoutId id="2147483686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84836"/>
              </p:ext>
            </p:extLst>
          </p:nvPr>
        </p:nvGraphicFramePr>
        <p:xfrm>
          <a:off x="748146" y="1730326"/>
          <a:ext cx="17489976" cy="808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481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27146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101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Carrot &amp; Coriander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Roasted Red Pepper &amp; Tomato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Leek &amp; Potato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Mushroom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Butternut Squash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103775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Beef Bolognaise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Chicken Tikka Masala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Shepherds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and Sour Pork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Burgers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 - staff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75418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Lentil Bolognaise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Chickpea &amp; Spinach Tikka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Shepherdess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Singapore Noodles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Veggie Burger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Pasta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Broccoli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Pilaf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Onion Bhajis &amp; Pakoras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Cumin Roasted 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Egg Fried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Stir Fried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Onion Rings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Corn on the Cob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869033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Jam And Coconut Sponge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GB" sz="14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Banana &amp; Apricot Flapjack </a:t>
                      </a:r>
                      <a:br>
                        <a:rPr lang="en-GB" sz="1400" b="0" i="0" dirty="0">
                          <a:solidFill>
                            <a:srgbClr val="333333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Homemade Carrot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Treacle Pudding Tray Bake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Homemade Chocolate Brownie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11014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Mozzarella, Tomato &amp; Basil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Coronation Cauliflower, Pineapple &amp; Chilli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Greek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Vietnamese Cham Noodle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Chilli Slaw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SPRING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7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86AA8-63AE-C78E-F445-97FB0629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6920FC-5812-A60A-58E3-5FA18E90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6506"/>
              </p:ext>
            </p:extLst>
          </p:nvPr>
        </p:nvGraphicFramePr>
        <p:xfrm>
          <a:off x="748146" y="1730326"/>
          <a:ext cx="17489976" cy="8123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481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27146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101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Parsnip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&amp; Basil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Potato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Winter Vegetable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Curried Cauliflower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103775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Beef Chilli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Chicken Katsu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Sausage &amp; Mash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Lamb Casserole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58044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Veggie Chilli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Sweet Potato Katsu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Veggie Sausages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Macaroni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 Pastry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Potato Wedges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Chipotle Sweetcorn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Nachos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Coconut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Carrots &amp; Kale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Mashed Potato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Seasonal Veg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Yorkshire Pudding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Onion Gravy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New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Peas/Baked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869033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Raspberry Lemon Crumble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Lime &amp; Mango Cheesecake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Apple Toffee Crumble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Chocolate Cake &amp; Chocolate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Shortbread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11014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Mexican Bean &amp; Tomato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400" dirty="0"/>
                      </a:b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Spiced Aubergine with Roasted Onions, Chilli &amp; Mint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Puy Lentil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Rocket &amp; Italian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Coronation Potato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546036C-81E5-2950-037C-59C4C08F6CA2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2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3B437E-E12C-FA79-BF9B-C9B9A4720A08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SPRING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1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F6B4C-728A-14A3-0BE5-5C865048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6EE7DD-375E-9D64-D610-5BCEA1809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22885"/>
              </p:ext>
            </p:extLst>
          </p:nvPr>
        </p:nvGraphicFramePr>
        <p:xfrm>
          <a:off x="748146" y="1730326"/>
          <a:ext cx="17489976" cy="808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481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27146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101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Black Eye Bean &amp; Tomato Soup</a:t>
                      </a: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Pea &amp; Mint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Minestrone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Potato &amp; Coconut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French Onion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103775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Lebanese Meatballs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BBQ chicken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Lasagne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Char Sui Pork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Breaded Fish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75418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Veggie Meatballs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Mixed Bean, Lentil &amp; Cheddar Quesadilla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Veggie Lasagne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 Chilli Tofu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Lebanese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Moroccan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 Potato Wedges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Roasted Mediterranean Vegetables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Chinese Style Rice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Spring Rolls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Stir Fried Veg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Baked Beans/Peas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869033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Lemon Syrup Sponge Pudding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Millionaires Shortbread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Cherry Flapjack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Pear &amp; Ginger Crumble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Rice Crispy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11014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Fattoush Salad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Caesar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Feta, Fennel &amp; Beetroot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Asian Slaw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Black Bean, Quiona &amp; Lime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723C25F-891B-EB87-CABB-B4FF786139BA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3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87D661-8E0E-AFDA-548C-F8555D07A682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SPRING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6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2449-A69F-CAB2-ED82-3F3E534C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138F66-B502-84BB-DBDD-0B70ED75AEF8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3BA723-413D-398E-71CC-0988C0C38A2A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SPRING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CEAC46-37E4-F4DF-B013-EC3894CE5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33373"/>
              </p:ext>
            </p:extLst>
          </p:nvPr>
        </p:nvGraphicFramePr>
        <p:xfrm>
          <a:off x="871538" y="1743075"/>
          <a:ext cx="17559337" cy="792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3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7172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06787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Chicken Tikka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Shepherds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Swet &amp; Sour Pork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015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Chickpea &amp; Spinach Tikka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Shepherdess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Singapore Noodles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Veggie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Garlic Bread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Pilaf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Cumin 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Beans/Pasta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Jam and Coconut Sponge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Home Baked Flapjack</a:t>
                      </a:r>
                      <a:br>
                        <a:rPr lang="en-GB" sz="1600" b="0" i="0" dirty="0">
                          <a:solidFill>
                            <a:srgbClr val="333333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Orange Jelly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Yoghurt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79275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2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73F36-10BD-24C4-4003-BA692FFE3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83CE67-378E-63AC-6893-5B8FD29FF102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2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3F275-B46F-C2CD-7C68-218FBC1A76DA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SPRING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51DD7A-9D20-640D-06B3-A7398156F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09433"/>
              </p:ext>
            </p:extLst>
          </p:nvPr>
        </p:nvGraphicFramePr>
        <p:xfrm>
          <a:off x="871538" y="1743075"/>
          <a:ext cx="17559337" cy="792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3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7172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06787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Chicken Katsu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Sausage &amp; Mash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Mac &amp;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015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Sweet Potato Katsu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Veggie Sausages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Mac &amp;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Veggie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5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Coconut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Yorkshire Pudding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Peas/Baked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Beans/Pasta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Jelly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Chocolate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 Lemon Shortbread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79275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36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16899-3322-9ED6-1BB6-85A074E17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1B2877-746A-8217-951B-F0BD7D2E10DA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3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CCE12D-1CC6-4623-3C28-0352D2959A3C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SPRING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A26A48-D413-F52F-9440-F9F6D6EE8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24670"/>
              </p:ext>
            </p:extLst>
          </p:nvPr>
        </p:nvGraphicFramePr>
        <p:xfrm>
          <a:off x="871538" y="1743075"/>
          <a:ext cx="17559337" cy="792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3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7172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06787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BBQ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Beef Bolognaise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Char Sui Pork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015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Lentil &amp; Cheddar </a:t>
                      </a:r>
                      <a:r>
                        <a:rPr lang="en-GB" sz="1600" b="0" i="0" kern="1200" dirty="0" err="1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Quesidilla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Jacket &amp;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Spring Rolls &amp; Rice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Franklin Gothic Book" panose="020B0503020102020204" pitchFamily="34" charset="0"/>
                        </a:rPr>
                        <a:t>Veggie Fingers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 Potato Wedges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Penne Pasta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Green Beans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Chinese Style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Baked Beans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Beans/Pasta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Millionaires Shortbread</a:t>
                      </a:r>
                      <a:br>
                        <a:rPr lang="en-GB" sz="1600" b="0" i="0" dirty="0">
                          <a:solidFill>
                            <a:srgbClr val="333333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>
                          <a:latin typeface="Franklin Gothic Book" panose="020B0503020102020204" pitchFamily="34" charset="0"/>
                        </a:rPr>
                        <a:t>Fruit 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Jelly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Rice Crispy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79275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0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3EC6E-25F8-420D-B427-C54FC4999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923EB2-1DDB-4DE7-935B-BD5874403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9A483-4321-423B-AD1E-3DBFA3D25743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13179a32-cb14-4f3d-a857-19027c31e5d7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0ce68d2-f4a4-4963-9a31-30d16dda62a3"/>
    <ds:schemaRef ds:uri="2a4231d9-844b-42ba-9d15-21bb434c25e3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5198</TotalTime>
  <Words>964</Words>
  <Application>Microsoft Office PowerPoint</Application>
  <PresentationFormat>Custom</PresentationFormat>
  <Paragraphs>306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Kelsey Osborn</cp:lastModifiedBy>
  <cp:revision>39</cp:revision>
  <cp:lastPrinted>2024-12-12T10:36:54Z</cp:lastPrinted>
  <dcterms:created xsi:type="dcterms:W3CDTF">2024-03-14T13:09:31Z</dcterms:created>
  <dcterms:modified xsi:type="dcterms:W3CDTF">2026-01-02T13:32:26Z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